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kerolli Bold" charset="1" panose="00000000000000000000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4.png" Type="http://schemas.openxmlformats.org/officeDocument/2006/relationships/image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4.png" Type="http://schemas.openxmlformats.org/officeDocument/2006/relationships/image"/><Relationship Id="rId6" Target="../media/image12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0541"/>
            <a:ext cx="11589409" cy="456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Sistemas Gestores de</a:t>
            </a:r>
          </a:p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Base de Datos</a:t>
            </a:r>
          </a:p>
          <a:p>
            <a:pPr algn="ctr">
              <a:lnSpc>
                <a:spcPts val="1064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1476"/>
            <a:ext cx="11589409" cy="2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94726" y="3501783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1" y="0"/>
                </a:lnTo>
                <a:lnTo>
                  <a:pt x="1587331" y="4014324"/>
                </a:lnTo>
                <a:lnTo>
                  <a:pt x="0" y="4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1374" y="5967775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0" y="0"/>
                </a:lnTo>
                <a:lnTo>
                  <a:pt x="1587330" y="4014325"/>
                </a:lnTo>
                <a:lnTo>
                  <a:pt x="0" y="40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6103" y="5095875"/>
            <a:ext cx="10239813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una colección de programas que ayuda a definir, mantener, crear y controlar el ingreso a una base de datos. Ademas proporciona herramientas para poder manejar los datos estructurados y asi garantizar la seguridad de la informacion almacenada en la base de datos.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77537" y="5568084"/>
            <a:ext cx="6666749" cy="5713959"/>
          </a:xfrm>
          <a:custGeom>
            <a:avLst/>
            <a:gdLst/>
            <a:ahLst/>
            <a:cxnLst/>
            <a:rect r="r" b="b" t="t" l="l"/>
            <a:pathLst>
              <a:path h="5713959" w="6666749">
                <a:moveTo>
                  <a:pt x="0" y="0"/>
                </a:moveTo>
                <a:lnTo>
                  <a:pt x="6666749" y="0"/>
                </a:lnTo>
                <a:lnTo>
                  <a:pt x="6666749" y="5713960"/>
                </a:lnTo>
                <a:lnTo>
                  <a:pt x="0" y="5713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2780181" y="-2916396"/>
            <a:ext cx="11015639" cy="8229600"/>
          </a:xfrm>
          <a:custGeom>
            <a:avLst/>
            <a:gdLst/>
            <a:ahLst/>
            <a:cxnLst/>
            <a:rect r="r" b="b" t="t" l="l"/>
            <a:pathLst>
              <a:path h="8229600" w="11015639">
                <a:moveTo>
                  <a:pt x="1101563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015638" y="0"/>
                </a:lnTo>
                <a:lnTo>
                  <a:pt x="11015638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17641" y="4655114"/>
            <a:ext cx="1694164" cy="4284504"/>
          </a:xfrm>
          <a:custGeom>
            <a:avLst/>
            <a:gdLst/>
            <a:ahLst/>
            <a:cxnLst/>
            <a:rect r="r" b="b" t="t" l="l"/>
            <a:pathLst>
              <a:path h="4284504" w="1694164">
                <a:moveTo>
                  <a:pt x="0" y="0"/>
                </a:moveTo>
                <a:lnTo>
                  <a:pt x="1694165" y="0"/>
                </a:lnTo>
                <a:lnTo>
                  <a:pt x="1694165" y="4284505"/>
                </a:lnTo>
                <a:lnTo>
                  <a:pt x="0" y="42845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5009">
            <a:off x="4020987" y="580583"/>
            <a:ext cx="9327273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QUE ES UN SISTEMA GESTOR DE BASES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3610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921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482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438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33952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6815">
            <a:off x="2982953" y="-85689"/>
            <a:ext cx="12322094" cy="10458377"/>
          </a:xfrm>
          <a:custGeom>
            <a:avLst/>
            <a:gdLst/>
            <a:ahLst/>
            <a:cxnLst/>
            <a:rect r="r" b="b" t="t" l="l"/>
            <a:pathLst>
              <a:path h="10458377" w="12322094">
                <a:moveTo>
                  <a:pt x="0" y="0"/>
                </a:moveTo>
                <a:lnTo>
                  <a:pt x="12322094" y="0"/>
                </a:lnTo>
                <a:lnTo>
                  <a:pt x="12322094" y="10458378"/>
                </a:lnTo>
                <a:lnTo>
                  <a:pt x="0" y="10458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81754" y="-66386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35009">
            <a:off x="5686884" y="527038"/>
            <a:ext cx="9327273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PORQUE ES IMPORTANTE UN SISTEMA GESTOR DE BASES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60496" y="3908749"/>
            <a:ext cx="10043113" cy="203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la actualidad trasciende mucho en nuestro entorno donde la información es un recurso necesario. Estas facilitan la recuperación, organización y manejo de datos de manera eficiente asi impulsando nuestras toma de decisiones informadas y asi mejorando la eficiencia operativa de muchas organizaciones.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2503" y="-28395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4981" y="3707549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6755" y="5521043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5273" y="7211220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5009">
            <a:off x="4930375" y="1051159"/>
            <a:ext cx="9327273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VENTAJAS DE UTILIZAR SISTEMA GESTOR DE BASES DE DATOS</a:t>
            </a:r>
          </a:p>
        </p:txBody>
      </p:sp>
      <p:sp>
        <p:nvSpPr>
          <p:cNvPr name="TextBox 8" id="8"/>
          <p:cNvSpPr txBox="true"/>
          <p:nvPr/>
        </p:nvSpPr>
        <p:spPr>
          <a:xfrm rot="-116478">
            <a:off x="4582215" y="4437643"/>
            <a:ext cx="1004311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 la manipulación eficiente de grandes porcentajes de información.</a:t>
            </a:r>
          </a:p>
        </p:txBody>
      </p:sp>
      <p:sp>
        <p:nvSpPr>
          <p:cNvPr name="TextBox 9" id="9"/>
          <p:cNvSpPr txBox="true"/>
          <p:nvPr/>
        </p:nvSpPr>
        <p:spPr>
          <a:xfrm rot="-116478">
            <a:off x="3847520" y="6245000"/>
            <a:ext cx="1004311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Mejora la seguridad y integridad de los datos almacenados.</a:t>
            </a:r>
          </a:p>
        </p:txBody>
      </p:sp>
      <p:sp>
        <p:nvSpPr>
          <p:cNvPr name="TextBox 10" id="10"/>
          <p:cNvSpPr txBox="true"/>
          <p:nvPr/>
        </p:nvSpPr>
        <p:spPr>
          <a:xfrm rot="-116478">
            <a:off x="3215442" y="7994967"/>
            <a:ext cx="1004311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Otorga acceso controlado y concurrente a la informacion de nuestra base de datos.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0819" y="1859618"/>
            <a:ext cx="14126362" cy="7398682"/>
          </a:xfrm>
          <a:custGeom>
            <a:avLst/>
            <a:gdLst/>
            <a:ahLst/>
            <a:cxnLst/>
            <a:rect r="r" b="b" t="t" l="l"/>
            <a:pathLst>
              <a:path h="7398682" w="14126362">
                <a:moveTo>
                  <a:pt x="0" y="0"/>
                </a:moveTo>
                <a:lnTo>
                  <a:pt x="14126362" y="0"/>
                </a:lnTo>
                <a:lnTo>
                  <a:pt x="14126362" y="7398682"/>
                </a:lnTo>
                <a:lnTo>
                  <a:pt x="0" y="739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427" y="-605242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91314">
            <a:off x="15255311" y="254573"/>
            <a:ext cx="1903741" cy="3566728"/>
          </a:xfrm>
          <a:custGeom>
            <a:avLst/>
            <a:gdLst/>
            <a:ahLst/>
            <a:cxnLst/>
            <a:rect r="r" b="b" t="t" l="l"/>
            <a:pathLst>
              <a:path h="3566728" w="1903741">
                <a:moveTo>
                  <a:pt x="0" y="0"/>
                </a:moveTo>
                <a:lnTo>
                  <a:pt x="1903741" y="0"/>
                </a:lnTo>
                <a:lnTo>
                  <a:pt x="1903741" y="3566728"/>
                </a:lnTo>
                <a:lnTo>
                  <a:pt x="0" y="3566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8306" y="4938927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0" y="0"/>
                </a:moveTo>
                <a:lnTo>
                  <a:pt x="9601866" y="0"/>
                </a:lnTo>
                <a:lnTo>
                  <a:pt x="96018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5009">
            <a:off x="765636" y="591616"/>
            <a:ext cx="9327273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LOS METADATOS</a:t>
            </a:r>
          </a:p>
        </p:txBody>
      </p:sp>
      <p:sp>
        <p:nvSpPr>
          <p:cNvPr name="TextBox 8" id="8"/>
          <p:cNvSpPr txBox="true"/>
          <p:nvPr/>
        </p:nvSpPr>
        <p:spPr>
          <a:xfrm rot="-116478">
            <a:off x="3660345" y="4165933"/>
            <a:ext cx="1053228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Describen a la data con la cual proporciona información sobre la estructura, características y organización de los datos ya almacenados. Ademas estas incluyen restricciones, tablas y columnas las cuales facilitan la gestión y comprensión de los datos por el lado de los usuarios y administradores.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6049943">
            <a:off x="15087311" y="6951630"/>
            <a:ext cx="1032449" cy="1934330"/>
          </a:xfrm>
          <a:custGeom>
            <a:avLst/>
            <a:gdLst/>
            <a:ahLst/>
            <a:cxnLst/>
            <a:rect r="r" b="b" t="t" l="l"/>
            <a:pathLst>
              <a:path h="1934330" w="1032449">
                <a:moveTo>
                  <a:pt x="0" y="0"/>
                </a:moveTo>
                <a:lnTo>
                  <a:pt x="1032449" y="0"/>
                </a:lnTo>
                <a:lnTo>
                  <a:pt x="1032449" y="1934330"/>
                </a:lnTo>
                <a:lnTo>
                  <a:pt x="0" y="1934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35009">
            <a:off x="6060434" y="747794"/>
            <a:ext cx="9327273" cy="93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LENGUAJES DE MANIPULACIÓN DE DATOS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38307" y="3956416"/>
            <a:ext cx="9468119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Estos permiten a los usuarios realizar operaciones de los datos dentro de un SISTEMA GESTOR DE BASES DE DATOS en la cual tiene el acceso a consultas,actualizaciones y eliminaciones. SQL es uno de los lenguajes más usados para estas operaciones debido a su facilidad y eficacia en el uso de las bases de datos relacionales.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5009">
            <a:off x="5624757" y="517479"/>
            <a:ext cx="9327273" cy="93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LENGUAJES DE DEFINICIÓN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38307" y="3956416"/>
            <a:ext cx="9468119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Estas se utilizan para definir la estructura de la base de datos incluyendo esquemas, tablas y relaciones entre ellas. Ademas permiten a los diseñadores establecer la organización de los datos y restricciones necesarios para garatizar su integridad.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24905" y="5864152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6103" y="5086350"/>
            <a:ext cx="10043113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 componente vital que almacena información sobre los onjetos de la base de datos, definiciones, restricciones y relaciones. Tambien facilita el acceso a la descripción de los datos para permitir a los usuarios y administradores entender mejor la estructura del contenido de la base de datos.</a:t>
            </a:r>
          </a:p>
        </p:txBody>
      </p:sp>
      <p:sp>
        <p:nvSpPr>
          <p:cNvPr name="TextBox 6" id="6"/>
          <p:cNvSpPr txBox="true"/>
          <p:nvPr/>
        </p:nvSpPr>
        <p:spPr>
          <a:xfrm rot="-235009">
            <a:off x="3574709" y="726818"/>
            <a:ext cx="9327273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DICCIONARIO DE DATOS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-4800933" y="-864758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0" y="8229600"/>
                </a:moveTo>
                <a:lnTo>
                  <a:pt x="9601866" y="8229600"/>
                </a:lnTo>
                <a:lnTo>
                  <a:pt x="9601866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662307" y="5782380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9601867" y="0"/>
                </a:moveTo>
                <a:lnTo>
                  <a:pt x="0" y="0"/>
                </a:lnTo>
                <a:lnTo>
                  <a:pt x="0" y="8229600"/>
                </a:lnTo>
                <a:lnTo>
                  <a:pt x="9601867" y="8229600"/>
                </a:lnTo>
                <a:lnTo>
                  <a:pt x="960186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2503" y="-28395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5009">
            <a:off x="5004437" y="946939"/>
            <a:ext cx="932727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COMPARACIÓN DE MODELOS DE DATOS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28082" y="2341928"/>
            <a:ext cx="2982355" cy="7542309"/>
          </a:xfrm>
          <a:custGeom>
            <a:avLst/>
            <a:gdLst/>
            <a:ahLst/>
            <a:cxnLst/>
            <a:rect r="r" b="b" t="t" l="l"/>
            <a:pathLst>
              <a:path h="7542309" w="2982355">
                <a:moveTo>
                  <a:pt x="0" y="0"/>
                </a:moveTo>
                <a:lnTo>
                  <a:pt x="2982355" y="0"/>
                </a:lnTo>
                <a:lnTo>
                  <a:pt x="2982355" y="7542309"/>
                </a:lnTo>
                <a:lnTo>
                  <a:pt x="0" y="7542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9397" y="6544583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303863">
            <a:off x="3221561" y="3225729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69" y="0"/>
                </a:lnTo>
                <a:lnTo>
                  <a:pt x="12967769" y="7505097"/>
                </a:lnTo>
                <a:lnTo>
                  <a:pt x="0" y="7505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03440" y="5480312"/>
            <a:ext cx="10043113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modelos delacional, red, jerarquico y orientado a objetos ofrecen defirentes ventajas y tambien desventajas. La elección del modelo depende de la complejidad de los datos y los requerimientos del acceso.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DAGjjE0KEjw</dc:identifier>
  <dcterms:modified xsi:type="dcterms:W3CDTF">2011-08-01T06:04:30Z</dcterms:modified>
  <cp:revision>1</cp:revision>
  <dc:title>Sistemas de Gestión de Base de Datos</dc:title>
</cp:coreProperties>
</file>